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nurag\excel\level3\cat_num_n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[Book1]Sheet1!PivotTable1</c:name>
    <c:fmtId val="10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Sheet1!$F$17:$F$18</c:f>
              <c:strCache>
                <c:ptCount val="1"/>
                <c:pt idx="0">
                  <c:v>Yes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Sheet1!$E$19:$E$22</c:f>
              <c:strCache>
                <c:ptCount val="3"/>
                <c:pt idx="0">
                  <c:v>Non-Travel</c:v>
                </c:pt>
                <c:pt idx="1">
                  <c:v>Travel_Frequently</c:v>
                </c:pt>
                <c:pt idx="2">
                  <c:v>Travel_Rarely</c:v>
                </c:pt>
              </c:strCache>
            </c:strRef>
          </c:cat>
          <c:val>
            <c:numRef>
              <c:f>Sheet1!$F$19:$F$22</c:f>
              <c:numCache>
                <c:formatCode>General</c:formatCode>
                <c:ptCount val="3"/>
                <c:pt idx="0">
                  <c:v>2.5</c:v>
                </c:pt>
                <c:pt idx="1">
                  <c:v>2.5652173913043477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B8-4D64-8D01-FE34FD1A02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05941023"/>
        <c:axId val="1502162879"/>
        <c:axId val="0"/>
      </c:bar3DChart>
      <c:catAx>
        <c:axId val="120594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2162879"/>
        <c:crosses val="autoZero"/>
        <c:auto val="1"/>
        <c:lblAlgn val="ctr"/>
        <c:lblOffset val="100"/>
        <c:noMultiLvlLbl val="0"/>
      </c:catAx>
      <c:valAx>
        <c:axId val="1502162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94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[cat_num_num.xlsx]Age_MonthlyIncome!PivotTable20</c:name>
    <c:fmtId val="13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Age_MonthlyIncome!$F$3:$F$4</c:f>
              <c:strCache>
                <c:ptCount val="1"/>
                <c:pt idx="0">
                  <c:v>No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Age_MonthlyIncome!$E$5:$E$8</c:f>
              <c:strCache>
                <c:ptCount val="3"/>
                <c:pt idx="0">
                  <c:v>28-37</c:v>
                </c:pt>
                <c:pt idx="1">
                  <c:v>48-57</c:v>
                </c:pt>
                <c:pt idx="2">
                  <c:v>58-67</c:v>
                </c:pt>
              </c:strCache>
            </c:strRef>
          </c:cat>
          <c:val>
            <c:numRef>
              <c:f>Age_MonthlyIncome!$F$5:$F$8</c:f>
              <c:numCache>
                <c:formatCode>General</c:formatCode>
                <c:ptCount val="3"/>
                <c:pt idx="0">
                  <c:v>5340.281904761905</c:v>
                </c:pt>
                <c:pt idx="1">
                  <c:v>11276.454545454546</c:v>
                </c:pt>
                <c:pt idx="2">
                  <c:v>9882.375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30-4F3A-8E23-98C6506B8CBC}"/>
            </c:ext>
          </c:extLst>
        </c:ser>
        <c:ser>
          <c:idx val="1"/>
          <c:order val="1"/>
          <c:tx>
            <c:strRef>
              <c:f>Age_MonthlyIncome!$G$3:$G$4</c:f>
              <c:strCache>
                <c:ptCount val="1"/>
                <c:pt idx="0">
                  <c:v>Yes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Age_MonthlyIncome!$E$5:$E$8</c:f>
              <c:strCache>
                <c:ptCount val="3"/>
                <c:pt idx="0">
                  <c:v>28-37</c:v>
                </c:pt>
                <c:pt idx="1">
                  <c:v>48-57</c:v>
                </c:pt>
                <c:pt idx="2">
                  <c:v>58-67</c:v>
                </c:pt>
              </c:strCache>
            </c:strRef>
          </c:cat>
          <c:val>
            <c:numRef>
              <c:f>Age_MonthlyIncome!$G$5:$G$8</c:f>
              <c:numCache>
                <c:formatCode>General</c:formatCode>
                <c:ptCount val="3"/>
                <c:pt idx="0">
                  <c:v>4448.7079646017701</c:v>
                </c:pt>
                <c:pt idx="1">
                  <c:v>7605.727272727273</c:v>
                </c:pt>
                <c:pt idx="2">
                  <c:v>8885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30-4F3A-8E23-98C6506B8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35322095"/>
        <c:axId val="1635323055"/>
        <c:axId val="0"/>
      </c:bar3DChart>
      <c:catAx>
        <c:axId val="1635322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323055"/>
        <c:crosses val="autoZero"/>
        <c:auto val="1"/>
        <c:lblAlgn val="ctr"/>
        <c:lblOffset val="100"/>
        <c:noMultiLvlLbl val="0"/>
      </c:catAx>
      <c:valAx>
        <c:axId val="1635323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322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338-CA92-FE06-85D2-9555AE3EB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C5AE3-7FE1-FEC5-C86E-C30D2C0AE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DFF59-58D2-051D-F6F2-360C0047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E08CF-202E-F898-8F78-A37CE9F7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37A30-2D74-097F-607C-1568E29C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19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AC49-FF3E-D73A-98F0-31C953C1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836B0A-217D-BB63-CD59-6E9972B7E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23E47-FD0A-E178-8CF1-30259E74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0AC43-E936-D016-D8D0-1D3FDB9CE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B4FAA-D5D2-A2F6-C9B6-BB36F9F1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97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69FF7-28E1-C6E2-0526-2BFE9B1DAF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61E3E-5215-7A11-26E8-66563AAA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D3333-75A1-85B2-528D-819BCF92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F16A-0EE9-C4D1-2B4D-E9545451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83DED-215D-35E9-6702-9BD75C52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57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310C-740E-7687-150C-FBC52179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0A56-3273-2662-E6ED-81520E11F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32662-4D9B-38DC-86F2-8930744C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3A1CC-9217-7A79-B760-D43DA3D9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26C54-FAF5-C122-7AFC-F55F190A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908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0132-BAB9-74F4-A02F-B653FB5F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07DEE-306C-8F53-33A6-95C3AC840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6BFC-AFED-1F9C-3583-5B14CEFD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8A2D2-EA7C-6E81-4899-EC059202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F1578-EC70-E62D-4386-04B67344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21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FE8C-CAA9-3F4A-42D3-EC72FD0F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2E5E-7379-ABE1-FECD-891473294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F4E75-99E5-E440-4FBE-CB07A6CFC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5D1D2-34BC-84F1-D50E-C7BA7006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FB16E-DB0A-A70A-1504-921CD9C0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CA99D-D722-A44B-1A8B-650B77ED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25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5126-BFBE-D5B5-7194-52E75FC5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5C87D-D1FE-D0D1-8371-274C2E085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78C26-09E7-5AFD-6216-C65915551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157FF-59B8-1E16-01A4-8EAE1CD4A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E18A2-51F1-1C7C-CBB8-D50FDC8CD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EFE93E-854B-10F5-55B3-893A7083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FFA847-DE60-1D03-AC30-1ECEA5C2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A2228-88A9-79F1-EE79-3957980B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95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E3FC-882F-DF4E-5559-5B39D93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AC7A9-D305-D1A8-E87C-9D4638EC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EB391-7762-9A52-1249-164B1AD0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38DBF-B5DC-3904-6368-FCF3CB5D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6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D94E3-6C5B-862E-6E6E-744505EC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9325F-DA75-B36F-CFD3-0463CFD8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DC08A-F01C-5007-9F52-ECBCDE0E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62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5FAE-CB69-46A1-0364-758BEE5A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41E5-ACE8-F676-AA6D-C95D49E7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67433-456B-14EF-DA61-AEAA36862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FDDBD-3F82-B39A-96BB-AE60AC65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1437C-99F2-A8DA-764F-1FB6B059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46960-9D31-26C9-D56E-41F6C302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2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F903-1313-79B3-5976-9E124104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FC37C7-20F8-5202-462B-EF7170A1D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4227E-154F-66C1-2E7A-4A26EFF72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270FE-8D1E-8F24-0DA1-893EA01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A46FB-BD53-CD54-07B0-878B00D0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84F52-4589-EB13-4B1C-3522176A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81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4029A-1CB9-D1F4-935B-DE6399A72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1B05B-A18A-CB95-AF19-4FE79C40A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CFF2-7D14-E1F0-F10F-7B4B59985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949BA-5F52-425A-AFC9-0A00A3FBCF0F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6CFEE-C8FD-A4F9-24DF-789641299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5B04F-8164-0C0D-38E4-A8C8A1D10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B1895-16A6-430F-935B-19D5665BA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89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B584-F35D-548D-17E6-0057DAA6E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DF7A9-5DB7-AC1D-15AB-4A46F2AE0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0DB1C-38F8-7D2A-8AFD-AABC4D2D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5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08C3-6CBA-67EE-F9B2-A2F2A1DC2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EA559-4026-2611-14B2-068796B49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FF5C8-D060-FA8C-EE4F-751AE584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F76A-50D0-065E-D20D-2903ED6E7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0EDEE-6EE6-32BA-4D48-F7E7F04B7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D26A3-0BCF-82A3-65FB-B73AC9AC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9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0480-FF36-4AC4-0635-B28409A28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04AC-7BC8-E9FE-1E8A-8F8433F72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88F12-E26D-5CCF-D175-F5FC314E5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8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0AFE-8832-B5A4-ECF4-77FC7281A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B85E1-0EAD-D911-C3B5-585005E69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3FC651-02ED-0CB6-2A0B-BEA3F5E0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6560"/>
            <a:ext cx="12192000" cy="6848867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C2A9474-19DD-96BA-1154-B84D3D6B40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025777"/>
              </p:ext>
            </p:extLst>
          </p:nvPr>
        </p:nvGraphicFramePr>
        <p:xfrm>
          <a:off x="3358240" y="3606801"/>
          <a:ext cx="5328559" cy="2815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240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BD0C-0BF5-CE25-A16B-D06B9C55F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48032-3A2B-768D-3BD5-E8AEB992C2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D3DDF-E54A-9447-8401-B59042A3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0F4E-E7DB-A1B9-78B3-1EC8697AC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7C2CF-E25D-E9B6-A6CD-CAEDC22DB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B0002-2302-9CA3-DD97-4C2B4CBE5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F1971-7A32-38E0-B127-AB21270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69D8ABA-3570-B4DB-B475-C3A7B97D7E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8070820"/>
              </p:ext>
            </p:extLst>
          </p:nvPr>
        </p:nvGraphicFramePr>
        <p:xfrm>
          <a:off x="3331028" y="42054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1101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B4B2-6540-7228-1FF1-A692AA2F34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DE474-94AC-967D-3A5F-4FC73887F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145F9-8DF1-A6A5-6AAC-C362C2917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3"/>
            <a:ext cx="12192000" cy="67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7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E597-6C27-EF35-ADEB-687F75503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4F506-4A14-7936-C851-E3A61CE2B6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A84EA-38F6-46F3-9903-F1AC9221A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6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EC25-D4BB-D8CC-5BC0-B87027449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66228-BDDD-2A50-ED7B-EB07D9A840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84EE6-E464-531A-DA78-6C4134C0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4B9E-888E-1A19-0A94-B162DA8B1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87802-FCEB-FB79-994B-C36FEB62D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758A5-64B7-2831-4474-E6748255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5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86D1-5802-B398-47DF-081BF0D86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99FC9-F79B-E0E7-C9BE-221381B505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7E9E4-8331-E729-9A69-52704855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8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F932-8F9D-272E-919D-452CE6A6BC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48299-644F-C7E1-9CFC-6D8DB98B89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2D56F-5E87-7F46-04DE-E11940A1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09A8-2057-3DA3-03E5-49B0F9BEA5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8651-BFD1-7644-33E0-C6719B18B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C15E0-9F71-A59E-EE2C-3B8CD570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0"/>
            <a:ext cx="12192000" cy="6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2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23449-D037-9E0A-8150-7E6A47518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85206-6DA5-A910-A5EA-AA513AAF8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DEDA9-1FB1-301B-DF4F-967C14EB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7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91A9-D276-FCE6-3CFE-B7C97A46C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66A6A-CBF7-03CB-7D68-C835134B5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A82AD-9387-D23B-B53A-1EA72309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50"/>
            <a:ext cx="12192000" cy="68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2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8391-13E0-D08C-FD25-4AEF4FB751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86843-B8DA-50B3-47F4-8ACDAAE62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DBE16-35BA-A6D4-0595-F766D4FF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F270-FEDC-1E0B-23A0-CBDF371AA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E779D-857E-5392-E6FF-C10769EF5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1FAAF-5BBC-AD77-29AA-BE01D431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3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C9C3-5665-192A-9D0C-B9FC727D5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9CBB1-9FCE-100E-F4BE-DF38BCF0AB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5FCAC-8496-B0DF-97B3-C0A5C976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66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Anurag Phatak</dc:creator>
  <cp:lastModifiedBy>Anurag Phatak</cp:lastModifiedBy>
  <cp:revision>1</cp:revision>
  <dcterms:created xsi:type="dcterms:W3CDTF">2024-06-27T15:35:25Z</dcterms:created>
  <dcterms:modified xsi:type="dcterms:W3CDTF">2024-06-27T16:49:22Z</dcterms:modified>
</cp:coreProperties>
</file>